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AE11-F2BF-7147-A94E-7408280EDEBB}" type="datetimeFigureOut">
              <a:rPr kumimoji="1" lang="zh-TW" altLang="en-US" smtClean="0"/>
              <a:t>18/3/11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4090-50E3-EA46-A1E6-C0FADD340C4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875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AE11-F2BF-7147-A94E-7408280EDEBB}" type="datetimeFigureOut">
              <a:rPr kumimoji="1" lang="zh-TW" altLang="en-US" smtClean="0"/>
              <a:t>18/3/11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4090-50E3-EA46-A1E6-C0FADD340C4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5982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AE11-F2BF-7147-A94E-7408280EDEBB}" type="datetimeFigureOut">
              <a:rPr kumimoji="1" lang="zh-TW" altLang="en-US" smtClean="0"/>
              <a:t>18/3/11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4090-50E3-EA46-A1E6-C0FADD340C4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0030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AE11-F2BF-7147-A94E-7408280EDEBB}" type="datetimeFigureOut">
              <a:rPr kumimoji="1" lang="zh-TW" altLang="en-US" smtClean="0"/>
              <a:t>18/3/11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4090-50E3-EA46-A1E6-C0FADD340C4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7546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AE11-F2BF-7147-A94E-7408280EDEBB}" type="datetimeFigureOut">
              <a:rPr kumimoji="1" lang="zh-TW" altLang="en-US" smtClean="0"/>
              <a:t>18/3/11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4090-50E3-EA46-A1E6-C0FADD340C4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1174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AE11-F2BF-7147-A94E-7408280EDEBB}" type="datetimeFigureOut">
              <a:rPr kumimoji="1" lang="zh-TW" altLang="en-US" smtClean="0"/>
              <a:t>18/3/11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4090-50E3-EA46-A1E6-C0FADD340C4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8703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AE11-F2BF-7147-A94E-7408280EDEBB}" type="datetimeFigureOut">
              <a:rPr kumimoji="1" lang="zh-TW" altLang="en-US" smtClean="0"/>
              <a:t>18/3/11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4090-50E3-EA46-A1E6-C0FADD340C4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9772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AE11-F2BF-7147-A94E-7408280EDEBB}" type="datetimeFigureOut">
              <a:rPr kumimoji="1" lang="zh-TW" altLang="en-US" smtClean="0"/>
              <a:t>18/3/11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4090-50E3-EA46-A1E6-C0FADD340C4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0147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AE11-F2BF-7147-A94E-7408280EDEBB}" type="datetimeFigureOut">
              <a:rPr kumimoji="1" lang="zh-TW" altLang="en-US" smtClean="0"/>
              <a:t>18/3/11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4090-50E3-EA46-A1E6-C0FADD340C4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3251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AE11-F2BF-7147-A94E-7408280EDEBB}" type="datetimeFigureOut">
              <a:rPr kumimoji="1" lang="zh-TW" altLang="en-US" smtClean="0"/>
              <a:t>18/3/11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4090-50E3-EA46-A1E6-C0FADD340C4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3957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AE11-F2BF-7147-A94E-7408280EDEBB}" type="datetimeFigureOut">
              <a:rPr kumimoji="1" lang="zh-TW" altLang="en-US" smtClean="0"/>
              <a:t>18/3/11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4090-50E3-EA46-A1E6-C0FADD340C4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320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BAE11-F2BF-7147-A94E-7408280EDEBB}" type="datetimeFigureOut">
              <a:rPr kumimoji="1" lang="zh-TW" altLang="en-US" smtClean="0"/>
              <a:t>18/3/11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24090-50E3-EA46-A1E6-C0FADD340C4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7218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80141" y="0"/>
            <a:ext cx="1030705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0175"/>
            <a:ext cx="7772400" cy="1470025"/>
          </a:xfrm>
        </p:spPr>
        <p:txBody>
          <a:bodyPr/>
          <a:lstStyle/>
          <a:p>
            <a:r>
              <a:rPr kumimoji="1" lang="en-US" altLang="zh-TW" b="1" dirty="0" smtClean="0">
                <a:latin typeface="微軟正黑體"/>
                <a:ea typeface="微軟正黑體"/>
                <a:cs typeface="微軟正黑體"/>
              </a:rPr>
              <a:t>2025</a:t>
            </a:r>
            <a:r>
              <a:rPr kumimoji="1" lang="zh-TW" altLang="en-US" b="1" dirty="0" smtClean="0">
                <a:latin typeface="微軟正黑體"/>
                <a:ea typeface="微軟正黑體"/>
                <a:cs typeface="微軟正黑體"/>
              </a:rPr>
              <a:t>還需要一個深澳燃煤電廠？</a:t>
            </a:r>
            <a:endParaRPr kumimoji="1" lang="zh-TW" altLang="en-US" b="1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4959593"/>
            <a:ext cx="6400800" cy="1752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主婦聯盟環境保護基金會</a:t>
            </a:r>
            <a:r>
              <a:rPr kumimoji="1" lang="en-US" altLang="zh-TW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kumimoji="1" lang="zh-TW" altLang="en-US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專員</a:t>
            </a:r>
            <a:endParaRPr kumimoji="1" lang="en-US" altLang="zh-TW" dirty="0" smtClean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1" lang="zh-TW" altLang="en-US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周于萱</a:t>
            </a:r>
            <a:endParaRPr kumimoji="1" lang="zh-TW" altLang="en-US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5" name="圖片 4" descr="Homemakers United Foundation.png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8" y="5170429"/>
            <a:ext cx="1004244" cy="100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6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健康的隱形殺手：懸浮微粒</a:t>
            </a:r>
            <a:endParaRPr kumimoji="1"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  <p:pic>
        <p:nvPicPr>
          <p:cNvPr id="7" name="圖片 6" descr="Homemakers United Found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0748"/>
            <a:ext cx="1004244" cy="100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2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燃煤空污，誰受害？</a:t>
            </a:r>
            <a:endParaRPr kumimoji="1" lang="zh-TW" altLang="en-US" dirty="0"/>
          </a:p>
        </p:txBody>
      </p:sp>
      <p:pic>
        <p:nvPicPr>
          <p:cNvPr id="4" name="內容版面配置區 3" descr="螢幕快照 2018-03-11 下午11.06.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12" r="-7812"/>
          <a:stretch>
            <a:fillRect/>
          </a:stretch>
        </p:blipFill>
        <p:spPr/>
      </p:pic>
      <p:sp>
        <p:nvSpPr>
          <p:cNvPr id="5" name="向左箭號 4"/>
          <p:cNvSpPr/>
          <p:nvPr/>
        </p:nvSpPr>
        <p:spPr>
          <a:xfrm rot="19375630">
            <a:off x="6048119" y="2373560"/>
            <a:ext cx="1738834" cy="57449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 descr="Homemakers United Found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0748"/>
            <a:ext cx="1004244" cy="100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9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zh-TW" altLang="en-US" sz="4400" b="1" dirty="0" smtClean="0">
                <a:latin typeface="微軟正黑體"/>
                <a:ea typeface="微軟正黑體"/>
                <a:cs typeface="微軟正黑體"/>
              </a:rPr>
              <a:t>拒絕污染北北基</a:t>
            </a:r>
            <a:r>
              <a:rPr kumimoji="1" lang="en-US" altLang="zh-TW" sz="4400" b="1" dirty="0" smtClean="0">
                <a:latin typeface="微軟正黑體"/>
                <a:ea typeface="微軟正黑體"/>
                <a:cs typeface="微軟正黑體"/>
              </a:rPr>
              <a:t> </a:t>
            </a:r>
            <a:r>
              <a:rPr kumimoji="1" lang="zh-TW" altLang="en-US" sz="4400" b="1" dirty="0" smtClean="0">
                <a:latin typeface="微軟正黑體"/>
                <a:ea typeface="微軟正黑體"/>
                <a:cs typeface="微軟正黑體"/>
              </a:rPr>
              <a:t>守護乾淨空氣</a:t>
            </a:r>
            <a:endParaRPr kumimoji="1" lang="en-US" altLang="zh-TW" sz="4400" b="1" dirty="0" smtClean="0"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kumimoji="1" lang="zh-TW" altLang="en-US" sz="4400" b="1" dirty="0" smtClean="0">
                <a:latin typeface="微軟正黑體"/>
                <a:ea typeface="微軟正黑體"/>
                <a:cs typeface="微軟正黑體"/>
              </a:rPr>
              <a:t>重新檢視深澳燃煤之必要性</a:t>
            </a:r>
            <a:endParaRPr kumimoji="1" lang="en-US" altLang="zh-TW" sz="4400" b="1" dirty="0" smtClean="0"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kumimoji="1" lang="zh-TW" altLang="en-US" sz="4400" b="1" dirty="0" smtClean="0">
                <a:latin typeface="微軟正黑體"/>
                <a:ea typeface="微軟正黑體"/>
                <a:cs typeface="微軟正黑體"/>
              </a:rPr>
              <a:t>立即退回深澳燃煤電廠擴建案！</a:t>
            </a:r>
            <a:endParaRPr kumimoji="1" lang="en-US" altLang="zh-TW" sz="4400" b="1" dirty="0" smtClean="0">
              <a:latin typeface="微軟正黑體"/>
              <a:ea typeface="微軟正黑體"/>
              <a:cs typeface="微軟正黑體"/>
            </a:endParaRPr>
          </a:p>
          <a:p>
            <a:pPr marL="0" indent="0" algn="ctr">
              <a:buNone/>
            </a:pPr>
            <a:r>
              <a:rPr kumimoji="1" lang="zh-TW" altLang="en-US" sz="4400" b="1" dirty="0" smtClean="0">
                <a:latin typeface="微軟正黑體"/>
                <a:ea typeface="微軟正黑體"/>
                <a:cs typeface="微軟正黑體"/>
              </a:rPr>
              <a:t>非核低碳目標不能放棄！</a:t>
            </a:r>
            <a:endParaRPr kumimoji="1" lang="zh-TW" altLang="en-US" sz="4400" b="1" dirty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圖片 3" descr="Homemakers United Found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0748"/>
            <a:ext cx="1004244" cy="100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60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38</Words>
  <Application>Microsoft Macintosh PowerPoint</Application>
  <PresentationFormat>如螢幕大小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2025還需要一個深澳燃煤電廠？</vt:lpstr>
      <vt:lpstr>健康的隱形殺手：懸浮微粒</vt:lpstr>
      <vt:lpstr>燃煤空污，誰受害？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Catta CHOU</dc:creator>
  <cp:lastModifiedBy>Catta CHOU</cp:lastModifiedBy>
  <cp:revision>5</cp:revision>
  <dcterms:created xsi:type="dcterms:W3CDTF">2018-03-11T14:56:57Z</dcterms:created>
  <dcterms:modified xsi:type="dcterms:W3CDTF">2018-03-11T15:28:10Z</dcterms:modified>
</cp:coreProperties>
</file>