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9"/>
  </p:notesMasterIdLst>
  <p:sldIdLst>
    <p:sldId id="312" r:id="rId2"/>
    <p:sldId id="318" r:id="rId3"/>
    <p:sldId id="314" r:id="rId4"/>
    <p:sldId id="317" r:id="rId5"/>
    <p:sldId id="315" r:id="rId6"/>
    <p:sldId id="319" r:id="rId7"/>
    <p:sldId id="32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0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588" autoAdjust="0"/>
  </p:normalViewPr>
  <p:slideViewPr>
    <p:cSldViewPr>
      <p:cViewPr varScale="1">
        <p:scale>
          <a:sx n="76" d="100"/>
          <a:sy n="76" d="100"/>
        </p:scale>
        <p:origin x="-26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CBA889-A785-43CE-AF5B-16F90F02AF13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34D590-2786-4AF8-97E2-0B33653F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4D590-2786-4AF8-97E2-0B33653F2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3CC55FF5-22A6-4688-94AB-36C22AB65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7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662AF6C8-5521-4648-938D-044CFCA681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6C1619C2-5AF5-48CA-AE88-6FB2BCB0FE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63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6900" cy="1131888"/>
          </a:xfrm>
        </p:spPr>
        <p:txBody>
          <a:bodyPr/>
          <a:lstStyle/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68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4A98AA9B-C3E1-45EC-B454-205B7F7EE4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45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7B7C5594-4C0E-428D-8842-DB525605FC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05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890184C2-B8EC-459F-84D3-7B414E4185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5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94AE3382-67E1-48F7-AAA1-60C3695C62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35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BB705669-7FC7-42FE-80E0-594D37A80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6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08A0007A-D383-4486-89FE-BE1D21D74F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16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4F1EFA57-0D7E-4D79-B4B6-1320644259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9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Times New Roman" pitchFamily="18" charset="0"/>
                <a:ea typeface="Arial Unicode MS" pitchFamily="34" charset="-120"/>
              </a:defRPr>
            </a:lvl1pPr>
          </a:lstStyle>
          <a:p>
            <a:pPr>
              <a:defRPr/>
            </a:pPr>
            <a:fld id="{20CEDFF3-63BD-40F7-B77F-4E54A80A72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71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cs typeface="Arial Unicode MS" pitchFamily="34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cs typeface="Arial Unicode MS" pitchFamily="34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8CC3D-47FC-4261-A303-3178EC61CFEE}" type="slidenum">
              <a:rPr lang="en-US" altLang="zh-TW">
                <a:cs typeface="Arial Unicode MS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75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4800" y="-152400"/>
            <a:ext cx="9525000" cy="609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7687" y="152400"/>
            <a:ext cx="8001000" cy="1981200"/>
          </a:xfrm>
        </p:spPr>
        <p:txBody>
          <a:bodyPr>
            <a:normAutofit/>
          </a:bodyPr>
          <a:lstStyle/>
          <a:p>
            <a:r>
              <a:rPr lang="zh-TW" altLang="en-US" sz="6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「煤」有矛盾</a:t>
            </a:r>
            <a:endParaRPr lang="en-US" sz="6800" b="1" dirty="0">
              <a:solidFill>
                <a:schemeClr val="bg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0" y="5850698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專案主任 蔡佩芸</a:t>
            </a:r>
            <a:endParaRPr lang="en-US" sz="28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98504" y="5181600"/>
            <a:ext cx="26576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新細明體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sz="28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2018.3.12</a:t>
            </a:r>
            <a:endParaRPr lang="en-US" sz="28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9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燃煤發電碳排驚人</a:t>
            </a:r>
            <a:r>
              <a:rPr lang="en-US" altLang="zh-TW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7577" r="13692" b="38978"/>
          <a:stretch/>
        </p:blipFill>
        <p:spPr>
          <a:xfrm>
            <a:off x="-9525" y="1066800"/>
            <a:ext cx="9278006" cy="49218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00626" y="1829357"/>
            <a:ext cx="4033774" cy="1576099"/>
            <a:chOff x="5052398" y="1896770"/>
            <a:chExt cx="3019464" cy="1140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7" t="79899" r="18586" b="17115"/>
            <a:stretch/>
          </p:blipFill>
          <p:spPr>
            <a:xfrm>
              <a:off x="6583837" y="2844468"/>
              <a:ext cx="823622" cy="193079"/>
            </a:xfrm>
            <a:prstGeom prst="rect">
              <a:avLst/>
            </a:prstGeom>
          </p:spPr>
        </p:pic>
        <p:pic>
          <p:nvPicPr>
            <p:cNvPr id="10" name="Picture 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0" t="63998" r="45046" b="32293"/>
            <a:stretch/>
          </p:blipFill>
          <p:spPr>
            <a:xfrm>
              <a:off x="5052398" y="2374556"/>
              <a:ext cx="833336" cy="239813"/>
            </a:xfrm>
            <a:prstGeom prst="rect">
              <a:avLst/>
            </a:prstGeom>
          </p:spPr>
        </p:pic>
        <p:pic>
          <p:nvPicPr>
            <p:cNvPr id="11" name="Picture 1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77" t="63998" r="34257" b="32599"/>
            <a:stretch/>
          </p:blipFill>
          <p:spPr>
            <a:xfrm>
              <a:off x="5078442" y="2587637"/>
              <a:ext cx="545559" cy="219986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62" t="63998" r="17918" b="32445"/>
            <a:stretch/>
          </p:blipFill>
          <p:spPr>
            <a:xfrm>
              <a:off x="5052398" y="2807623"/>
              <a:ext cx="943583" cy="2299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4" t="80169" r="78494" b="17074"/>
            <a:stretch/>
          </p:blipFill>
          <p:spPr>
            <a:xfrm>
              <a:off x="6545518" y="1946380"/>
              <a:ext cx="471113" cy="178235"/>
            </a:xfrm>
            <a:prstGeom prst="rect">
              <a:avLst/>
            </a:prstGeom>
          </p:spPr>
        </p:pic>
        <p:pic>
          <p:nvPicPr>
            <p:cNvPr id="14" name="Picture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4" t="63998" r="78628" b="32599"/>
            <a:stretch/>
          </p:blipFill>
          <p:spPr>
            <a:xfrm>
              <a:off x="5075725" y="1924617"/>
              <a:ext cx="458821" cy="2199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4" t="67370" r="78628" b="29196"/>
            <a:stretch/>
          </p:blipFill>
          <p:spPr>
            <a:xfrm>
              <a:off x="5548119" y="1906243"/>
              <a:ext cx="458821" cy="221992"/>
            </a:xfrm>
            <a:prstGeom prst="rect">
              <a:avLst/>
            </a:prstGeom>
          </p:spPr>
        </p:pic>
        <p:pic>
          <p:nvPicPr>
            <p:cNvPr id="16" name="Picture 1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4" t="63998" r="65667" b="32599"/>
            <a:stretch/>
          </p:blipFill>
          <p:spPr>
            <a:xfrm>
              <a:off x="5081258" y="2144603"/>
              <a:ext cx="480531" cy="2199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4" t="67401" r="65667" b="29196"/>
            <a:stretch/>
          </p:blipFill>
          <p:spPr>
            <a:xfrm>
              <a:off x="5561789" y="2124615"/>
              <a:ext cx="480531" cy="2199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4" t="67401" r="45046" b="29196"/>
            <a:stretch/>
          </p:blipFill>
          <p:spPr>
            <a:xfrm>
              <a:off x="5548119" y="2364589"/>
              <a:ext cx="840145" cy="2339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77" t="67871" r="34257" b="29196"/>
            <a:stretch/>
          </p:blipFill>
          <p:spPr>
            <a:xfrm>
              <a:off x="5548119" y="2622774"/>
              <a:ext cx="545559" cy="1896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62" t="67401" r="17918" b="29196"/>
            <a:stretch/>
          </p:blipFill>
          <p:spPr>
            <a:xfrm>
              <a:off x="5516528" y="2805941"/>
              <a:ext cx="943583" cy="2199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5" t="80169" r="62232" b="16872"/>
            <a:stretch/>
          </p:blipFill>
          <p:spPr>
            <a:xfrm>
              <a:off x="6545518" y="2168556"/>
              <a:ext cx="816817" cy="1912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4" t="83055" r="78494" b="14060"/>
            <a:stretch/>
          </p:blipFill>
          <p:spPr>
            <a:xfrm>
              <a:off x="7032970" y="1896770"/>
              <a:ext cx="471113" cy="1865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5" t="83128" r="62232" b="13913"/>
            <a:stretch/>
          </p:blipFill>
          <p:spPr>
            <a:xfrm>
              <a:off x="7028484" y="2124615"/>
              <a:ext cx="816817" cy="1912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2" t="80169" r="42440" b="16991"/>
            <a:stretch/>
          </p:blipFill>
          <p:spPr>
            <a:xfrm>
              <a:off x="6562895" y="2402657"/>
              <a:ext cx="1037617" cy="18360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2" t="83055" r="42440" b="14060"/>
            <a:stretch/>
          </p:blipFill>
          <p:spPr>
            <a:xfrm>
              <a:off x="7034245" y="2359850"/>
              <a:ext cx="1037617" cy="1865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15" t="80194" r="29628" b="16933"/>
            <a:stretch/>
          </p:blipFill>
          <p:spPr>
            <a:xfrm>
              <a:off x="6537742" y="2626639"/>
              <a:ext cx="992738" cy="18573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15" t="83067" r="29628" b="14060"/>
            <a:stretch/>
          </p:blipFill>
          <p:spPr>
            <a:xfrm>
              <a:off x="7000010" y="2583130"/>
              <a:ext cx="992738" cy="1857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7" t="82886" r="18586" b="14128"/>
            <a:stretch/>
          </p:blipFill>
          <p:spPr>
            <a:xfrm>
              <a:off x="7062128" y="2813928"/>
              <a:ext cx="823622" cy="193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7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34829" y="76200"/>
            <a:ext cx="8229600" cy="9906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buClr>
                <a:srgbClr val="FFFFFF"/>
              </a:buClr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zh-TW" altLang="en-US" b="1" dirty="0">
                <a:solidFill>
                  <a:srgbClr val="EEECE1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政府減</a:t>
            </a:r>
            <a:r>
              <a:rPr lang="zh-TW" altLang="en-US" b="1" dirty="0" smtClean="0">
                <a:solidFill>
                  <a:srgbClr val="EEECE1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煤</a:t>
            </a:r>
            <a:r>
              <a:rPr lang="zh-TW" altLang="en-US" b="1" dirty="0">
                <a:solidFill>
                  <a:srgbClr val="EEECE1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減碳</a:t>
            </a:r>
            <a:r>
              <a:rPr lang="zh-TW" altLang="en-US" b="1" dirty="0" smtClean="0">
                <a:solidFill>
                  <a:srgbClr val="EEECE1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b="1" dirty="0" smtClean="0">
              <a:solidFill>
                <a:srgbClr val="EEECE1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3044" y="1300460"/>
            <a:ext cx="7933170" cy="4504853"/>
            <a:chOff x="681615" y="1752600"/>
            <a:chExt cx="7933170" cy="4504853"/>
          </a:xfrm>
        </p:grpSpPr>
        <p:sp>
          <p:nvSpPr>
            <p:cNvPr id="31" name="Freeform 30"/>
            <p:cNvSpPr/>
            <p:nvPr/>
          </p:nvSpPr>
          <p:spPr>
            <a:xfrm>
              <a:off x="840031" y="3458423"/>
              <a:ext cx="1729212" cy="2245260"/>
            </a:xfrm>
            <a:custGeom>
              <a:avLst/>
              <a:gdLst>
                <a:gd name="connsiteX0" fmla="*/ 144856 w 1729212"/>
                <a:gd name="connsiteY0" fmla="*/ 18107 h 2245260"/>
                <a:gd name="connsiteX1" fmla="*/ 1729212 w 1729212"/>
                <a:gd name="connsiteY1" fmla="*/ 27161 h 2245260"/>
                <a:gd name="connsiteX2" fmla="*/ 1394234 w 1729212"/>
                <a:gd name="connsiteY2" fmla="*/ 914400 h 2245260"/>
                <a:gd name="connsiteX3" fmla="*/ 995882 w 1729212"/>
                <a:gd name="connsiteY3" fmla="*/ 1439501 h 2245260"/>
                <a:gd name="connsiteX4" fmla="*/ 914400 w 1729212"/>
                <a:gd name="connsiteY4" fmla="*/ 1674891 h 2245260"/>
                <a:gd name="connsiteX5" fmla="*/ 959668 w 1729212"/>
                <a:gd name="connsiteY5" fmla="*/ 2109458 h 2245260"/>
                <a:gd name="connsiteX6" fmla="*/ 851026 w 1729212"/>
                <a:gd name="connsiteY6" fmla="*/ 2245260 h 2245260"/>
                <a:gd name="connsiteX7" fmla="*/ 615636 w 1729212"/>
                <a:gd name="connsiteY7" fmla="*/ 2073244 h 2245260"/>
                <a:gd name="connsiteX8" fmla="*/ 525101 w 1729212"/>
                <a:gd name="connsiteY8" fmla="*/ 1792586 h 2245260"/>
                <a:gd name="connsiteX9" fmla="*/ 262551 w 1729212"/>
                <a:gd name="connsiteY9" fmla="*/ 1593410 h 2245260"/>
                <a:gd name="connsiteX10" fmla="*/ 135802 w 1729212"/>
                <a:gd name="connsiteY10" fmla="*/ 1158844 h 2245260"/>
                <a:gd name="connsiteX11" fmla="*/ 0 w 1729212"/>
                <a:gd name="connsiteY11" fmla="*/ 823866 h 2245260"/>
                <a:gd name="connsiteX12" fmla="*/ 45268 w 1729212"/>
                <a:gd name="connsiteY12" fmla="*/ 217283 h 2245260"/>
                <a:gd name="connsiteX13" fmla="*/ 262551 w 1729212"/>
                <a:gd name="connsiteY13" fmla="*/ 0 h 2245260"/>
                <a:gd name="connsiteX14" fmla="*/ 144856 w 1729212"/>
                <a:gd name="connsiteY14" fmla="*/ 18107 h 22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9212" h="2245260">
                  <a:moveTo>
                    <a:pt x="144856" y="18107"/>
                  </a:moveTo>
                  <a:lnTo>
                    <a:pt x="1729212" y="27161"/>
                  </a:lnTo>
                  <a:lnTo>
                    <a:pt x="1394234" y="914400"/>
                  </a:lnTo>
                  <a:lnTo>
                    <a:pt x="995882" y="1439501"/>
                  </a:lnTo>
                  <a:lnTo>
                    <a:pt x="914400" y="1674891"/>
                  </a:lnTo>
                  <a:lnTo>
                    <a:pt x="959668" y="2109458"/>
                  </a:lnTo>
                  <a:lnTo>
                    <a:pt x="851026" y="2245260"/>
                  </a:lnTo>
                  <a:lnTo>
                    <a:pt x="615636" y="2073244"/>
                  </a:lnTo>
                  <a:lnTo>
                    <a:pt x="525101" y="1792586"/>
                  </a:lnTo>
                  <a:lnTo>
                    <a:pt x="262551" y="1593410"/>
                  </a:lnTo>
                  <a:lnTo>
                    <a:pt x="135802" y="1158844"/>
                  </a:lnTo>
                  <a:lnTo>
                    <a:pt x="0" y="823866"/>
                  </a:lnTo>
                  <a:lnTo>
                    <a:pt x="45268" y="217283"/>
                  </a:lnTo>
                  <a:lnTo>
                    <a:pt x="262551" y="0"/>
                  </a:lnTo>
                  <a:lnTo>
                    <a:pt x="144856" y="18107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32" name="Picture 31" descr="Image result for 台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5" y="1752600"/>
              <a:ext cx="2290185" cy="399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台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815" y="1752600"/>
              <a:ext cx="2290185" cy="399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台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752600"/>
              <a:ext cx="2290185" cy="399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reeform 34"/>
            <p:cNvSpPr/>
            <p:nvPr/>
          </p:nvSpPr>
          <p:spPr>
            <a:xfrm>
              <a:off x="3502969" y="3702264"/>
              <a:ext cx="1665838" cy="2046084"/>
            </a:xfrm>
            <a:custGeom>
              <a:avLst/>
              <a:gdLst>
                <a:gd name="connsiteX0" fmla="*/ 135802 w 1665838"/>
                <a:gd name="connsiteY0" fmla="*/ 0 h 2046084"/>
                <a:gd name="connsiteX1" fmla="*/ 1665838 w 1665838"/>
                <a:gd name="connsiteY1" fmla="*/ 9054 h 2046084"/>
                <a:gd name="connsiteX2" fmla="*/ 1466661 w 1665838"/>
                <a:gd name="connsiteY2" fmla="*/ 651850 h 2046084"/>
                <a:gd name="connsiteX3" fmla="*/ 1158844 w 1665838"/>
                <a:gd name="connsiteY3" fmla="*/ 1095470 h 2046084"/>
                <a:gd name="connsiteX4" fmla="*/ 986828 w 1665838"/>
                <a:gd name="connsiteY4" fmla="*/ 1294646 h 2046084"/>
                <a:gd name="connsiteX5" fmla="*/ 950614 w 1665838"/>
                <a:gd name="connsiteY5" fmla="*/ 1584357 h 2046084"/>
                <a:gd name="connsiteX6" fmla="*/ 941560 w 1665838"/>
                <a:gd name="connsiteY6" fmla="*/ 1910282 h 2046084"/>
                <a:gd name="connsiteX7" fmla="*/ 841972 w 1665838"/>
                <a:gd name="connsiteY7" fmla="*/ 2046084 h 2046084"/>
                <a:gd name="connsiteX8" fmla="*/ 688063 w 1665838"/>
                <a:gd name="connsiteY8" fmla="*/ 1892175 h 2046084"/>
                <a:gd name="connsiteX9" fmla="*/ 597529 w 1665838"/>
                <a:gd name="connsiteY9" fmla="*/ 1638678 h 2046084"/>
                <a:gd name="connsiteX10" fmla="*/ 325925 w 1665838"/>
                <a:gd name="connsiteY10" fmla="*/ 1412341 h 2046084"/>
                <a:gd name="connsiteX11" fmla="*/ 190123 w 1665838"/>
                <a:gd name="connsiteY11" fmla="*/ 1222218 h 2046084"/>
                <a:gd name="connsiteX12" fmla="*/ 108642 w 1665838"/>
                <a:gd name="connsiteY12" fmla="*/ 823866 h 2046084"/>
                <a:gd name="connsiteX13" fmla="*/ 0 w 1665838"/>
                <a:gd name="connsiteY13" fmla="*/ 651850 h 2046084"/>
                <a:gd name="connsiteX14" fmla="*/ 135802 w 1665838"/>
                <a:gd name="connsiteY14" fmla="*/ 0 h 20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5838" h="2046084">
                  <a:moveTo>
                    <a:pt x="135802" y="0"/>
                  </a:moveTo>
                  <a:lnTo>
                    <a:pt x="1665838" y="9054"/>
                  </a:lnTo>
                  <a:lnTo>
                    <a:pt x="1466661" y="651850"/>
                  </a:lnTo>
                  <a:lnTo>
                    <a:pt x="1158844" y="1095470"/>
                  </a:lnTo>
                  <a:lnTo>
                    <a:pt x="986828" y="1294646"/>
                  </a:lnTo>
                  <a:lnTo>
                    <a:pt x="950614" y="1584357"/>
                  </a:lnTo>
                  <a:lnTo>
                    <a:pt x="941560" y="1910282"/>
                  </a:lnTo>
                  <a:lnTo>
                    <a:pt x="841972" y="2046084"/>
                  </a:lnTo>
                  <a:lnTo>
                    <a:pt x="688063" y="1892175"/>
                  </a:lnTo>
                  <a:lnTo>
                    <a:pt x="597529" y="1638678"/>
                  </a:lnTo>
                  <a:lnTo>
                    <a:pt x="325925" y="1412341"/>
                  </a:lnTo>
                  <a:lnTo>
                    <a:pt x="190123" y="1222218"/>
                  </a:lnTo>
                  <a:lnTo>
                    <a:pt x="108642" y="823866"/>
                  </a:lnTo>
                  <a:lnTo>
                    <a:pt x="0" y="651850"/>
                  </a:lnTo>
                  <a:lnTo>
                    <a:pt x="135802" y="0"/>
                  </a:lnTo>
                  <a:close/>
                </a:path>
              </a:pathLst>
            </a:custGeom>
            <a:solidFill>
              <a:srgbClr val="C0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05624" y="3702264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45.4%</a:t>
              </a:r>
              <a:endParaRPr lang="en-AU" sz="28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0" y="3810000"/>
              <a:ext cx="9348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43%</a:t>
              </a:r>
              <a:endParaRPr lang="en-AU" sz="2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51349" y="4146487"/>
              <a:ext cx="1439501" cy="1557196"/>
            </a:xfrm>
            <a:custGeom>
              <a:avLst/>
              <a:gdLst>
                <a:gd name="connsiteX0" fmla="*/ 45267 w 1439501"/>
                <a:gd name="connsiteY0" fmla="*/ 0 h 1557196"/>
                <a:gd name="connsiteX1" fmla="*/ 1439501 w 1439501"/>
                <a:gd name="connsiteY1" fmla="*/ 0 h 1557196"/>
                <a:gd name="connsiteX2" fmla="*/ 1267485 w 1439501"/>
                <a:gd name="connsiteY2" fmla="*/ 416460 h 1557196"/>
                <a:gd name="connsiteX3" fmla="*/ 1004934 w 1439501"/>
                <a:gd name="connsiteY3" fmla="*/ 823865 h 1557196"/>
                <a:gd name="connsiteX4" fmla="*/ 959667 w 1439501"/>
                <a:gd name="connsiteY4" fmla="*/ 1385180 h 1557196"/>
                <a:gd name="connsiteX5" fmla="*/ 869132 w 1439501"/>
                <a:gd name="connsiteY5" fmla="*/ 1557196 h 1557196"/>
                <a:gd name="connsiteX6" fmla="*/ 660902 w 1439501"/>
                <a:gd name="connsiteY6" fmla="*/ 1457608 h 1557196"/>
                <a:gd name="connsiteX7" fmla="*/ 597528 w 1439501"/>
                <a:gd name="connsiteY7" fmla="*/ 1240325 h 1557196"/>
                <a:gd name="connsiteX8" fmla="*/ 443619 w 1439501"/>
                <a:gd name="connsiteY8" fmla="*/ 1013988 h 1557196"/>
                <a:gd name="connsiteX9" fmla="*/ 126748 w 1439501"/>
                <a:gd name="connsiteY9" fmla="*/ 624689 h 1557196"/>
                <a:gd name="connsiteX10" fmla="*/ 0 w 1439501"/>
                <a:gd name="connsiteY10" fmla="*/ 108642 h 1557196"/>
                <a:gd name="connsiteX11" fmla="*/ 45267 w 1439501"/>
                <a:gd name="connsiteY11" fmla="*/ 0 h 155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501" h="1557196">
                  <a:moveTo>
                    <a:pt x="45267" y="0"/>
                  </a:moveTo>
                  <a:lnTo>
                    <a:pt x="1439501" y="0"/>
                  </a:lnTo>
                  <a:lnTo>
                    <a:pt x="1267485" y="416460"/>
                  </a:lnTo>
                  <a:lnTo>
                    <a:pt x="1004934" y="823865"/>
                  </a:lnTo>
                  <a:lnTo>
                    <a:pt x="959667" y="1385180"/>
                  </a:lnTo>
                  <a:lnTo>
                    <a:pt x="869132" y="1557196"/>
                  </a:lnTo>
                  <a:lnTo>
                    <a:pt x="660902" y="1457608"/>
                  </a:lnTo>
                  <a:lnTo>
                    <a:pt x="597528" y="1240325"/>
                  </a:lnTo>
                  <a:lnTo>
                    <a:pt x="443619" y="1013988"/>
                  </a:lnTo>
                  <a:lnTo>
                    <a:pt x="126748" y="624689"/>
                  </a:lnTo>
                  <a:lnTo>
                    <a:pt x="0" y="108642"/>
                  </a:lnTo>
                  <a:lnTo>
                    <a:pt x="45267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63061" y="4267200"/>
              <a:ext cx="8066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800" b="1" dirty="0" smtClean="0">
                  <a:solidFill>
                    <a:prstClr val="black"/>
                  </a:solidFill>
                </a:rPr>
                <a:t>30%</a:t>
              </a:r>
              <a:endParaRPr lang="en-AU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5624" y="5786735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2016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AU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733800" y="5786735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AU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44424" y="5795788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2025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AU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3" name="Straight Arrow Connector 42"/>
            <p:cNvCxnSpPr>
              <a:endCxn id="33" idx="1"/>
            </p:cNvCxnSpPr>
            <p:nvPr/>
          </p:nvCxnSpPr>
          <p:spPr>
            <a:xfrm>
              <a:off x="2667000" y="3657600"/>
              <a:ext cx="757815" cy="94023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410200" y="3657600"/>
              <a:ext cx="1600200" cy="381000"/>
            </a:xfrm>
            <a:prstGeom prst="straightConnector1">
              <a:avLst/>
            </a:prstGeom>
            <a:ln w="1270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80975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深澳燃煤電廠才要開始運轉</a:t>
            </a:r>
            <a:r>
              <a:rPr lang="en-US" altLang="zh-TW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4200" dirty="0"/>
          </a:p>
        </p:txBody>
      </p:sp>
      <p:pic>
        <p:nvPicPr>
          <p:cNvPr id="29" name="Picture 28"/>
          <p:cNvPicPr/>
          <p:nvPr/>
        </p:nvPicPr>
        <p:blipFill rotWithShape="1">
          <a:blip r:embed="rId3"/>
          <a:srcRect l="45223" t="12170" r="11777" b="8920"/>
          <a:stretch/>
        </p:blipFill>
        <p:spPr bwMode="auto">
          <a:xfrm>
            <a:off x="457200" y="950416"/>
            <a:ext cx="7924800" cy="4726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943600" y="5105400"/>
            <a:ext cx="2819400" cy="57150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743200" y="2819400"/>
            <a:ext cx="5410200" cy="7620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5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臺灣不缺燃煤發電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年，燃煤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億度</a:t>
            </a:r>
            <a:endPara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年，燃煤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819-995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7" b="21215"/>
          <a:stretch/>
        </p:blipFill>
        <p:spPr>
          <a:xfrm>
            <a:off x="-28575" y="2514600"/>
            <a:ext cx="9308526" cy="3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7746"/>
          <a:stretch/>
        </p:blipFill>
        <p:spPr bwMode="auto">
          <a:xfrm>
            <a:off x="1676400" y="877"/>
            <a:ext cx="5791200" cy="685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72</Words>
  <Application>Microsoft Office PowerPoint</Application>
  <PresentationFormat>On-screen Show (4:3)</PresentationFormat>
  <Paragraphs>22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「煤」有矛盾</vt:lpstr>
      <vt:lpstr>PowerPoint Presentation</vt:lpstr>
      <vt:lpstr>燃煤發電碳排驚人!</vt:lpstr>
      <vt:lpstr>PowerPoint Presentation</vt:lpstr>
      <vt:lpstr>PowerPoint Presentation</vt:lpstr>
      <vt:lpstr>2025，臺灣不缺燃煤發電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ltsai</dc:creator>
  <cp:lastModifiedBy>ltsai</cp:lastModifiedBy>
  <cp:revision>142</cp:revision>
  <cp:lastPrinted>2017-11-05T11:05:41Z</cp:lastPrinted>
  <dcterms:created xsi:type="dcterms:W3CDTF">2017-11-02T01:11:59Z</dcterms:created>
  <dcterms:modified xsi:type="dcterms:W3CDTF">2018-03-11T11:21:45Z</dcterms:modified>
</cp:coreProperties>
</file>