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55" r:id="rId2"/>
    <p:sldId id="332" r:id="rId3"/>
    <p:sldId id="338" r:id="rId4"/>
    <p:sldId id="341" r:id="rId5"/>
    <p:sldId id="344" r:id="rId6"/>
    <p:sldId id="353" r:id="rId7"/>
    <p:sldId id="339" r:id="rId8"/>
    <p:sldId id="340" r:id="rId9"/>
    <p:sldId id="342" r:id="rId10"/>
    <p:sldId id="336" r:id="rId11"/>
    <p:sldId id="343" r:id="rId12"/>
    <p:sldId id="345" r:id="rId13"/>
    <p:sldId id="346" r:id="rId14"/>
    <p:sldId id="347" r:id="rId15"/>
    <p:sldId id="351" r:id="rId16"/>
    <p:sldId id="348" r:id="rId17"/>
    <p:sldId id="349" r:id="rId18"/>
    <p:sldId id="350" r:id="rId19"/>
    <p:sldId id="334" r:id="rId20"/>
    <p:sldId id="352" r:id="rId21"/>
  </p:sldIdLst>
  <p:sldSz cx="9144000" cy="6858000" type="screen4x3"/>
  <p:notesSz cx="6858000" cy="9144000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2C5800"/>
    <a:srgbClr val="336600"/>
    <a:srgbClr val="FFFFE1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900" autoAdjust="0"/>
    <p:restoredTop sz="86355" autoAdjust="0"/>
  </p:normalViewPr>
  <p:slideViewPr>
    <p:cSldViewPr>
      <p:cViewPr>
        <p:scale>
          <a:sx n="40" d="100"/>
          <a:sy n="40" d="100"/>
        </p:scale>
        <p:origin x="-2022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4CD3C7-9724-4D24-949D-9265D86D6E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154459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65882C-DBBD-4FB6-B53D-7EAB11D085FE}" type="datetimeFigureOut">
              <a:rPr lang="zh-TW" altLang="en-US"/>
              <a:pPr>
                <a:defRPr/>
              </a:pPr>
              <a:t>2013/8/28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DF2E9B-E3DB-4581-83DA-4E0C52796D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59013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F5F54FE-FC71-4CB2-8B2E-1028B749BBCC}" type="slidenum">
              <a:rPr lang="zh-TW" alt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F5F54FE-FC71-4CB2-8B2E-1028B749BBCC}" type="slidenum">
              <a:rPr lang="zh-TW" alt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5BF41-FEE0-4AB3-859B-48E7F1D5CE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58579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E297-BB83-48C6-93D1-9FEBB51F2C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34122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6A5B-3AB2-47B9-ABC5-5E716E2A5B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86272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19F5-2437-4D1D-871B-5529861061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84641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77ED5-0FD1-40B1-98CA-99CABC22A5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95880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1815-E0F0-4709-A717-77BD54AA61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22500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FFD6-4416-450C-B453-04C6A5B63C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19787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ED6D-710A-4EB2-8E7A-45BD9689B1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83655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A4E7-C655-42C7-87D3-3A9112A743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11086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7464-7241-4099-8050-3B0A73B1CD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33520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59E99-6E31-4457-B820-DA12AC681C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9742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D8D656C-3A64-484B-BB79-441CFD3906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Microsoft\Windows\Temporary Internet Files\Content.IE5\4IKD6VWR\北海岸青年諾努客營..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697128" y="5943600"/>
            <a:ext cx="3749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江櫻梅</a:t>
            </a:r>
            <a:r>
              <a:rPr lang="zh-TW" altLang="en-US" sz="2800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2013/8/26</a:t>
            </a:r>
          </a:p>
        </p:txBody>
      </p:sp>
    </p:spTree>
    <p:extLst>
      <p:ext uri="{BB962C8B-B14F-4D97-AF65-F5344CB8AC3E}">
        <p14:creationId xmlns="" xmlns:p14="http://schemas.microsoft.com/office/powerpoint/2010/main" val="33147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303\303照片\3 陳韋綸攝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5004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010400" y="621539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2013/3/3</a:t>
            </a:r>
            <a:endParaRPr lang="zh-TW" altLang="en-US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54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309\309照片\6徐正成攝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7058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151245" y="598679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2013/3/9</a:t>
            </a:r>
            <a:endParaRPr lang="zh-TW" altLang="en-US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5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863839" y="49666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諾努客營課程表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6350938"/>
              </p:ext>
            </p:extLst>
          </p:nvPr>
        </p:nvGraphicFramePr>
        <p:xfrm>
          <a:off x="533400" y="1295401"/>
          <a:ext cx="8153400" cy="4952997"/>
        </p:xfrm>
        <a:graphic>
          <a:graphicData uri="http://schemas.openxmlformats.org/drawingml/2006/table">
            <a:tbl>
              <a:tblPr firstRow="1" firstCol="1" bandRow="1"/>
              <a:tblGrid>
                <a:gridCol w="1201021"/>
                <a:gridCol w="2320931"/>
                <a:gridCol w="2434038"/>
                <a:gridCol w="2197410"/>
              </a:tblGrid>
              <a:tr h="41274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時間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7/9(</a:t>
                      </a:r>
                      <a:r>
                        <a:rPr lang="zh-TW" sz="18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二</a:t>
                      </a:r>
                      <a:r>
                        <a:rPr lang="en-US" sz="18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18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7/10(</a:t>
                      </a:r>
                      <a:r>
                        <a:rPr lang="zh-TW" sz="18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三</a:t>
                      </a:r>
                      <a:r>
                        <a:rPr lang="en-US" sz="18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18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7/11(</a:t>
                      </a:r>
                      <a:r>
                        <a:rPr lang="zh-TW" sz="18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四</a:t>
                      </a:r>
                      <a:r>
                        <a:rPr lang="en-US" sz="18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18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835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09:10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～</a:t>
                      </a: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10:00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報到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影片：搶救車諾比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準備諾努客初體驗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5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10:10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～</a:t>
                      </a: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11:00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暖身</a:t>
                      </a:r>
                      <a:r>
                        <a:rPr lang="en-US" sz="20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開幕式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講座：透明的敵人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講座：島嶼的想像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5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11:10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～</a:t>
                      </a: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12:00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講座：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看見北海岸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835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12:00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～</a:t>
                      </a: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13:00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午餐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835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13:10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～</a:t>
                      </a: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14:00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講座：說不的勇氣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講座：尋找藏鏡人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諾努客初體驗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5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14:10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～</a:t>
                      </a: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15:00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動腦又動手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835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15:10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～</a:t>
                      </a: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16:00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耆老話當年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835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16:10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～</a:t>
                      </a: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17:00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成果發表</a:t>
                      </a:r>
                      <a:r>
                        <a:rPr lang="en-US" sz="20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結業式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5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17:10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～</a:t>
                      </a: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18:00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835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18:00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～</a:t>
                      </a: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19:00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晚餐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盒餐</a:t>
                      </a:r>
                      <a:r>
                        <a:rPr lang="en-US" sz="20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學員</a:t>
                      </a:r>
                      <a:r>
                        <a:rPr lang="en-US" sz="20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5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19:00</a:t>
                      </a:r>
                      <a:r>
                        <a:rPr lang="zh-TW" sz="1200" kern="10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～</a:t>
                      </a:r>
                      <a:r>
                        <a:rPr lang="en-US" sz="1200" kern="10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20:00</a:t>
                      </a:r>
                      <a:endParaRPr lang="zh-TW" sz="1200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仲夏夜之樂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用唱的也行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餐敘暨</a:t>
                      </a: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檢討會</a:t>
                      </a:r>
                      <a:endParaRPr lang="en-US" altLang="zh-TW" sz="2000" kern="100" dirty="0" smtClean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工作人員</a:t>
                      </a:r>
                      <a:r>
                        <a:rPr lang="en-US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5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20:00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～</a:t>
                      </a: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21:00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星光夜</a:t>
                      </a: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語</a:t>
                      </a:r>
                      <a:r>
                        <a:rPr 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星光夜</a:t>
                      </a:r>
                      <a:r>
                        <a:rPr 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語</a:t>
                      </a:r>
                      <a:r>
                        <a:rPr lang="en-US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</a:t>
                      </a:r>
                      <a:endParaRPr lang="zh-TW" sz="20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070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諾努客營\照片\2013北海岸青年諾努客營照片\20130709-02拜訪蔡森大哥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9"/>
            <a:ext cx="9144000" cy="6843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268601" y="347990"/>
            <a:ext cx="3211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耆老話當年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2013/7/9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29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諾努客營\照片\2013北海岸青年諾努客營照片\20130709-06星光夜語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10677" y="381000"/>
            <a:ext cx="291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 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星光夜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語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2013/7/9</a:t>
            </a:r>
            <a:endParaRPr lang="zh-TW" altLang="en-US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4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諾努客營\照片\諾努客營第二天照片20130710\IMG_074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620" y="0"/>
            <a:ext cx="9182100" cy="6886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562600" y="152400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動腦又動手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2013/7/10</a:t>
            </a:r>
            <a:endParaRPr lang="zh-TW" altLang="en-US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42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諾努客營\照片\2013北海岸青年諾努客營照片\20130711-06諾努客初體驗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70619" y="533400"/>
            <a:ext cx="23391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諾努客初體驗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2013/7/11</a:t>
            </a:r>
            <a:endParaRPr lang="zh-TW" altLang="en-US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5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諾努客營\照片\諾努客營第三天照片20100711\IMG_08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905500" y="430024"/>
            <a:ext cx="2819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諾努客初體驗</a:t>
            </a:r>
            <a:endParaRPr lang="en-US" altLang="zh-TW" sz="2800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4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2013/7/11</a:t>
            </a:r>
            <a:endParaRPr lang="zh-TW" altLang="en-US" sz="2400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8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諾努客營\照片\諾努客營第三天照片20100711\IMG_094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267200" y="438150"/>
            <a:ext cx="1800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2013/7/11</a:t>
            </a:r>
            <a:endParaRPr lang="zh-TW" altLang="en-US" sz="2800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9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ea typeface="標楷體" pitchFamily="65" charset="-120"/>
              </a:rPr>
              <a:t>困境與展望</a:t>
            </a:r>
            <a:endParaRPr lang="zh-TW" altLang="en-US" sz="48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29575" cy="4800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開創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在地公民與新生力量</a:t>
            </a:r>
          </a:p>
          <a:p>
            <a:pPr marL="0" indent="0"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─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我們還在學習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pPr marL="0" indent="0"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走出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回饋金的分化與汙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─不是回饋金，而是賠償金！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核電災區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團體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─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蘭嶼低階廢料何處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去？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重視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現役電廠與廢料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問題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─今天的放手，明天的自由？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05400"/>
            <a:ext cx="1247775" cy="1085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52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tx1"/>
                </a:solidFill>
                <a:ea typeface="標楷體" pitchFamily="65" charset="-120"/>
              </a:rPr>
              <a:t>廢</a:t>
            </a:r>
            <a:r>
              <a:rPr lang="zh-TW" altLang="en-US" sz="4800" dirty="0">
                <a:solidFill>
                  <a:schemeClr val="tx1"/>
                </a:solidFill>
                <a:ea typeface="標楷體" pitchFamily="65" charset="-120"/>
              </a:rPr>
              <a:t>核，就是現在！</a:t>
            </a:r>
            <a:endParaRPr lang="zh-TW" altLang="en-US" sz="48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福島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核災的啟示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儲備力量，開始行動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發揮學校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圖書館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的作用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─舉辦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主題書展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、校園講座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等</a:t>
            </a: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舉辦社區講座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舉辦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北海岸青年諾努客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dirty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dirty="0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81600"/>
            <a:ext cx="1247775" cy="1085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11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諾努客營\照片\2013北海岸青年諾努客營照片\20130711-31結業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634010" y="6166424"/>
            <a:ext cx="2492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謝謝大家！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71450" y="238780"/>
            <a:ext cx="880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0" hangingPunct="0">
              <a:spcBef>
                <a:spcPct val="20000"/>
              </a:spcBef>
              <a:defRPr/>
            </a:pPr>
            <a:r>
              <a:rPr lang="en-US" altLang="zh-TW" sz="28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2013</a:t>
            </a:r>
            <a:r>
              <a:rPr lang="zh-TW" altLang="en-US" sz="2800" kern="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反核年，讓我們攜手</a:t>
            </a:r>
            <a:r>
              <a:rPr lang="zh-TW" altLang="en-US" sz="2800" kern="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努力，把</a:t>
            </a:r>
            <a:r>
              <a:rPr lang="zh-TW" altLang="en-US" sz="2800" kern="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廢核議題帶</a:t>
            </a:r>
            <a:r>
              <a:rPr lang="zh-TW" altLang="en-US" sz="2800" kern="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進校園。</a:t>
            </a:r>
            <a:endParaRPr lang="en-US" altLang="zh-TW" sz="2800" kern="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9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核電海報牆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172200" y="5951250"/>
            <a:ext cx="2698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2011/5/23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8/5</a:t>
            </a:r>
            <a:endParaRPr lang="zh-TW" altLang="en-US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7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photos-c.ak.fbcdn.net/hphotos-ak-frc1/45501_263337687138556_2136826639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051"/>
            <a:ext cx="9169401" cy="6877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990600" y="405140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2013/3/20</a:t>
            </a:r>
            <a:endParaRPr lang="zh-TW" altLang="en-US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1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63.20.181.11/Picture/%2F%BE%5C%C5%AA%AC%A1%B0%CA%2F01010905--101%BE%C7%A6~%AB%D7%AEL%B2%FC%C5%AA%AE%D1%B7%7C%A6%A8%AAG%B5o%AA%ED/images/fullsize/10195032.JP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16329" y="4394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2012/9/5</a:t>
            </a:r>
            <a:endParaRPr lang="zh-TW" altLang="en-US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7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8060172"/>
              </p:ext>
            </p:extLst>
          </p:nvPr>
        </p:nvGraphicFramePr>
        <p:xfrm>
          <a:off x="534888" y="1143000"/>
          <a:ext cx="8075712" cy="5200514"/>
        </p:xfrm>
        <a:graphic>
          <a:graphicData uri="http://schemas.openxmlformats.org/drawingml/2006/table">
            <a:tbl>
              <a:tblPr/>
              <a:tblGrid>
                <a:gridCol w="762000"/>
                <a:gridCol w="2133600"/>
                <a:gridCol w="5180112"/>
              </a:tblGrid>
              <a:tr h="330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學程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姓名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題目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37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社會</a:t>
                      </a:r>
                      <a:endParaRPr lang="en-US" altLang="zh-TW" sz="2000" kern="10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程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601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江語婷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不可能的任務</a:t>
                      </a:r>
                      <a:r>
                        <a:rPr lang="en-US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—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金山高中管樂班的發展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601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蔡宜伶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高中生使用保養品現象之研究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601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魏綾萱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後宮甄嬛傳之人物性格</a:t>
                      </a:r>
                      <a:r>
                        <a:rPr lang="en-US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—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以安陵容和浣碧為例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604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戴廷安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北部之冠的輔大花園夜市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604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李若品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高中生與名牌運動鞋</a:t>
                      </a:r>
                      <a:r>
                        <a:rPr lang="en-US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—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以金山高中學生為例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604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許舒婷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被忽略的生命</a:t>
                      </a:r>
                      <a:r>
                        <a:rPr lang="en-US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—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台灣流浪狗現象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605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林頡揚 壯晟豪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美麗灣事件對杉原原住民的影響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6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自然</a:t>
                      </a:r>
                      <a:endParaRPr lang="en-US" altLang="zh-TW" sz="2000" kern="10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程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604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曾瑜晨 陳品瑄 桂雅祺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自私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601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林靖容 陳昀</a:t>
                      </a:r>
                      <a:r>
                        <a:rPr lang="zh-TW" sz="12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萱</a:t>
                      </a:r>
                      <a:r>
                        <a:rPr lang="zh-TW" altLang="en-US" sz="12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</a:t>
                      </a:r>
                      <a:r>
                        <a:rPr lang="zh-TW" sz="12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羅聖堯</a:t>
                      </a:r>
                      <a:endParaRPr lang="zh-TW" sz="12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太陽能是否能取代核能？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603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羅元廷 </a:t>
                      </a:r>
                      <a:r>
                        <a:rPr lang="zh-TW" sz="12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高紹泉</a:t>
                      </a:r>
                      <a:r>
                        <a:rPr lang="zh-TW" altLang="en-US" sz="12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602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黃星誠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“仿生”最頑強的</a:t>
                      </a:r>
                      <a:r>
                        <a:rPr lang="zh-TW" sz="20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昆蟲</a:t>
                      </a:r>
                      <a:r>
                        <a:rPr lang="en-US" altLang="zh-TW" sz="20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—</a:t>
                      </a:r>
                      <a:r>
                        <a:rPr lang="zh-TW" sz="20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蟑螂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3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資訊</a:t>
                      </a:r>
                      <a:endParaRPr lang="en-US" altLang="zh-TW" sz="2000" kern="10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程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605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田芷恩 鐘婷鈺 </a:t>
                      </a: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602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李冠霖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探討原住民金融法對改善原住民生活的可能性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602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江若瑄 林廷育 高偉純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實現夢想的行銷</a:t>
                      </a:r>
                      <a:r>
                        <a:rPr lang="zh-TW" sz="20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王國</a:t>
                      </a:r>
                      <a:r>
                        <a:rPr lang="en-US" altLang="zh-TW" sz="20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—</a:t>
                      </a:r>
                      <a:r>
                        <a:rPr lang="zh-TW" sz="20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迪士尼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602</a:t>
                      </a:r>
                      <a:r>
                        <a:rPr lang="zh-TW" sz="12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聞宇恩 洪仰均</a:t>
                      </a: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看不見的</a:t>
                      </a:r>
                      <a:r>
                        <a:rPr lang="zh-TW" sz="20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危機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—</a:t>
                      </a:r>
                      <a:r>
                        <a:rPr lang="zh-TW" sz="20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核能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的社會成本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9600" y="402399"/>
            <a:ext cx="80201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金山高中</a:t>
            </a:r>
            <a:r>
              <a:rPr kumimoji="1" lang="en-US" altLang="zh-TW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1021115</a:t>
            </a:r>
            <a:r>
              <a:rPr kumimoji="1" lang="zh-TW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梯次全國高中生小論文</a:t>
            </a:r>
            <a:r>
              <a:rPr kumimoji="1" lang="zh-TW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比賽參賽清冊</a:t>
            </a:r>
            <a:endParaRPr kumimoji="1" lang="zh-TW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4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163.20.181.11/Picture/%2F%A8%E4%A5L%AC%A1%B0%CA%2F01010421%AE%D6%A6w%C1%BF%AEy-%A4%E9%A5%BB%AE%D6%A8a%A7%DA%AD%CC%BE%C7%A8%EC%A4F%A4%B0%BB%F2/images/fullsize/101421006.JP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84295" y="381000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2012/4/21</a:t>
            </a:r>
            <a:endParaRPr lang="zh-TW" altLang="en-US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0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家在北海岸工作坊 II\照片\20130413 重和里\P10205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934200" y="5943600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2013/4/13</a:t>
            </a:r>
            <a:endParaRPr lang="zh-TW" altLang="en-US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4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家在北海岸工作坊 I\照片\家在北海岸 1-4\201212081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606871"/>
            <a:ext cx="9144000" cy="3251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家在北海岸工作坊 I\照片\家在北海岸 1-4\201212081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240" y="-2024"/>
            <a:ext cx="4267200" cy="3608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家在北海岸工作坊 I\照片\家在北海岸 1-4\201212081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9775" y="0"/>
            <a:ext cx="4954225" cy="3608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858000" y="3083650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2012/12/8</a:t>
            </a:r>
            <a:endParaRPr lang="zh-TW" altLang="en-US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42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2234</TotalTime>
  <Words>526</Words>
  <Application>Microsoft Office PowerPoint</Application>
  <PresentationFormat>如螢幕大小 (4:3)</PresentationFormat>
  <Paragraphs>112</Paragraphs>
  <Slides>20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1_預設簡報設計</vt:lpstr>
      <vt:lpstr>投影片 1</vt:lpstr>
      <vt:lpstr>廢核，就是現在！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困境與展望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Win7User</cp:lastModifiedBy>
  <cp:revision>186</cp:revision>
  <cp:lastPrinted>1601-01-01T00:00:00Z</cp:lastPrinted>
  <dcterms:created xsi:type="dcterms:W3CDTF">1601-01-01T00:00:00Z</dcterms:created>
  <dcterms:modified xsi:type="dcterms:W3CDTF">2013-08-28T08:56:18Z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