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9"/>
    <p:restoredTop sz="58700"/>
  </p:normalViewPr>
  <p:slideViewPr>
    <p:cSldViewPr snapToGrid="0" snapToObjects="1">
      <p:cViewPr varScale="1">
        <p:scale>
          <a:sx n="51" d="100"/>
          <a:sy n="51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ABA8-4816-894A-BBF1-5379A7B21BEB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F09B-A37F-C340-8763-5A51367327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你有聽過最近在全台各學校風靡的「無塑園遊會」嗎？什麼是無塑園遊會呢？是否整個園遊會中都不能出現塑膠呢？我要怎麼開始舉辦一場「無塑園遊會」？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就讓我們跟主婦聯盟南部辦公室一起一窺「無塑園遊會」的奧秘吧！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065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在消費園遊會的過程中，我們可能會製造包括塑膠袋、免洗筷、塑膠杯、紙杯、防油紙袋、吸管、醬料包等各式各樣的垃圾！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36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當我們使用環保袋、環保筷、環保杯、餐具、非一次性吸管等餐具與器具進行消費時，就能無形之中減少很多垃圾！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092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無塑園遊會的核心概念，在於傳遞「減少使用一次性的產品，避免不必要的浪費」的理念。至於怎麼減少？減少哪些？大家可以一起來討論！</a:t>
            </a:r>
            <a:endParaRPr kumimoji="1" lang="en-US" altLang="zh-TW" dirty="0" smtClean="0"/>
          </a:p>
          <a:p>
            <a:r>
              <a:rPr kumimoji="1" lang="zh-TW" altLang="en-US" dirty="0" smtClean="0"/>
              <a:t>若覺得無塑的標準太高，不如先從「減塑」開始吧！規劃一至兩種避免使用的一次性產品，例如今年園遊會要達成「無塑膠袋」，隔年達成「無塑膠袋、無免洗筷」，一步步逐年實現，積沙成塔，為地球盡一份自己的心力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728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談到無塑園遊會，大家第一個想法可能是「這樣很不方便！沒帶餐具的人怎麼辦？」但其實平時老師們、同學們在學校用餐，就已經會攜帶自己的餐具。根據過去舉辦過的學校表示，只要事前能夠做到充分的溝通，讓參與的家長們與來賓們理解無塑園遊會的環保價值，加上協助準備可租用環保餐具的租借站，大家都很願意出自己的一份力，以一點點的不方便，保護我們的環境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20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作為校內的行政方，如果要找攤販進來園遊會參與，如何說服擺攤的團體與廠商不要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減少使用一次性餐具，是非常重要的流程。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同時，因為思考無塑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減塑該如何在班級中運行的重責大任擔負在導師的肩上，行政方也需要好好的跟導師們溝通，減少導師們不必要的壓力或誤解，才能順利完成無塑園遊會的活動哦！</a:t>
            </a:r>
            <a:endParaRPr kumimoji="1" lang="en-US" altLang="zh-TW" dirty="0" smtClean="0"/>
          </a:p>
          <a:p>
            <a:r>
              <a:rPr kumimoji="1" lang="zh-TW" altLang="en-US" dirty="0" smtClean="0"/>
              <a:t>另外，如何安排餐具清洗的路線與清洗用具、如何架設餐具租用站，也考驗行政的智慧！如果能夠在園遊會中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頒發「最佳環保創意獎」、「最佳塑料減量獎」等</a:t>
            </a:r>
            <a:r>
              <a:rPr lang="zh-TW" altLang="zh-TW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獎項與獎品，並做好活動紀錄與呈現的工作（例如：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把活動後的垃圾都蒐集起來拍照</a:t>
            </a:r>
            <a:r>
              <a:rPr lang="zh-TW" altLang="zh-TW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），不僅是提供大家一起參與的動力，更能夠讓每個人都看見大家具體努力的成果！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959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對於教師們來說，無塑園遊會不僅是「一次性」的環保活動，更可以藉此散播更多減塑的理念，讓同學們一起來了解背後的環保意義。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如何設計出無塑攤位？有的老師想到用粽葉、竹葉等天然包材，有的同學想出賣冰淇淋，把甜筒當作</a:t>
            </a:r>
            <a:r>
              <a:rPr kumimoji="1" lang="zh-TW" altLang="en-US" dirty="0" smtClean="0"/>
              <a:t>可食用</a:t>
            </a:r>
            <a:r>
              <a:rPr kumimoji="1" lang="zh-TW" altLang="en-US" dirty="0" smtClean="0"/>
              <a:t>的餐具</a:t>
            </a:r>
            <a:r>
              <a:rPr kumimoji="1" lang="mr-IN" altLang="zh-TW" dirty="0" smtClean="0"/>
              <a:t>…</a:t>
            </a:r>
            <a:r>
              <a:rPr kumimoji="1" lang="zh-TW" altLang="en-US" dirty="0" smtClean="0"/>
              <a:t>各式各樣意想不到又有趣的無塑攤位，需要大家一起來腦力激盪！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201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不論再大的成就，都是從一兩個人的腦力激盪出來的。不管你是學生、家長、教師（兼任行政職）、校長，現在就行動，找出志同道合的朋友，一起討論可行性，並說服其他人共同來支持無塑園遊會的環保理念</a:t>
            </a:r>
            <a:r>
              <a:rPr kumimoji="1" lang="zh-TW" altLang="en-US" dirty="0" smtClean="0"/>
              <a:t>！</a:t>
            </a:r>
            <a:endParaRPr kumimoji="1" lang="en-US" altLang="zh-TW" dirty="0" smtClean="0"/>
          </a:p>
          <a:p>
            <a:r>
              <a:rPr kumimoji="1" lang="zh-TW" altLang="en-US" dirty="0" smtClean="0"/>
              <a:t>看完這份懶人包，你已經開始想像無塑園遊會要怎麼實現在你的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你孩子的學校裡面了嗎？心動不如馬上行動，現在就開始吧！</a:t>
            </a:r>
            <a:endParaRPr kumimoji="1" lang="en-US" altLang="zh-TW" dirty="0" smtClean="0"/>
          </a:p>
          <a:p>
            <a:r>
              <a:rPr kumimoji="1" lang="zh-TW" altLang="en-US" dirty="0" smtClean="0"/>
              <a:t>若有任何需要協助，歡迎您隨時聯繫主婦聯盟南部辦公室，我們一起努力！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F09B-A37F-C340-8763-5A51367327D8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56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684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24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74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5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28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89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33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392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54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932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894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5749-FDFE-4549-96E0-79FD240A98E2}" type="datetimeFigureOut">
              <a:rPr kumimoji="1" lang="zh-TW" altLang="en-US" smtClean="0"/>
              <a:t>2018/10/24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CA8D-2A98-4141-93D7-5B25A85D9B2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3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3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733</Words>
  <Application>Microsoft Macintosh PowerPoint</Application>
  <PresentationFormat>寬螢幕</PresentationFormat>
  <Paragraphs>23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Mangal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M036070001</dc:creator>
  <cp:lastModifiedBy>M036070001</cp:lastModifiedBy>
  <cp:revision>19</cp:revision>
  <dcterms:created xsi:type="dcterms:W3CDTF">2018-09-05T07:18:56Z</dcterms:created>
  <dcterms:modified xsi:type="dcterms:W3CDTF">2018-10-24T04:51:06Z</dcterms:modified>
</cp:coreProperties>
</file>